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151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Task: Verify contrast improvements on slide 1
Action: Re-check the contrast ratio of all text elements against their background using the contrast checker tool. Ensure all ratios meet the minimum acceptable level.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332A3-41ED-5C79-EEE4-FB0C4C503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603504"/>
            <a:ext cx="10543032" cy="42062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35%</a:t>
            </a:r>
            <a:endParaRPr lang="en-US" dirty="0">
              <a:solidFill>
                <a:srgbClr val="000000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CCD8EA-EA7C-8648-6703-261B5BAF0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of an audience’s retention rate is attributed to the visuals used</a:t>
            </a:r>
            <a:endParaRPr lang="en-US" dirty="0">
              <a:solidFill>
                <a:srgbClr val="000000"/>
              </a:solidFill>
              <a:latin typeface="Neue Haas Grotesk Tex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01128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</TotalTime>
  <Words>51</Words>
  <Application>Microsoft Office PowerPoint</Application>
  <PresentationFormat>와이드스크린</PresentationFormat>
  <Paragraphs>4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35%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3</cp:revision>
  <dcterms:created xsi:type="dcterms:W3CDTF">2024-06-26T20:20:27Z</dcterms:created>
  <dcterms:modified xsi:type="dcterms:W3CDTF">2025-05-10T10:25:25Z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